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A5EC91-0106-4E84-9397-71ED3F36E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40229"/>
            <a:ext cx="8839200" cy="5317671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67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Šolsko knjižničarstvo                        na poti izzivov</a:t>
            </a:r>
            <a:br>
              <a:rPr lang="sl-SI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Metka Kostanjevec</a:t>
            </a:r>
            <a:br>
              <a:rPr lang="sl-SI" sz="4000" b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sz="18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sz="18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»Izzivi v šolskih knjižnicah«</a:t>
            </a:r>
            <a:br>
              <a:rPr lang="sl-SI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strokovno srečanje</a:t>
            </a:r>
            <a:br>
              <a:rPr lang="sl-SI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DFB626-247D-406C-AA3A-3EDE559C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5727700"/>
            <a:ext cx="7754815" cy="330200"/>
          </a:xfrm>
        </p:spPr>
        <p:txBody>
          <a:bodyPr>
            <a:noAutofit/>
          </a:bodyPr>
          <a:lstStyle/>
          <a:p>
            <a:pPr algn="ctr"/>
            <a:r>
              <a:rPr lang="sl-SI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Ljubljana, 25. november 2023, Mestna knjižnica Ljubljana</a:t>
            </a:r>
            <a:endParaRPr lang="sl-SI" sz="20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37010D-E9B0-4CAC-9A5E-84BB3B6E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1085850"/>
            <a:ext cx="2286000" cy="21336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C71DC0D-4E45-4431-AE19-B39878E3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900" y="368935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Prilagajanje storitev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4469" y="4426049"/>
            <a:ext cx="3459723" cy="18405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9"/>
          <a:stretch/>
        </p:blipFill>
        <p:spPr>
          <a:xfrm>
            <a:off x="4389121" y="4426049"/>
            <a:ext cx="3394166" cy="18883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140" y="398373"/>
            <a:ext cx="5659986" cy="37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9" y="1123837"/>
            <a:ext cx="3230880" cy="4601183"/>
          </a:xfrm>
        </p:spPr>
        <p:txBody>
          <a:bodyPr/>
          <a:lstStyle/>
          <a:p>
            <a:pPr lvl="0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Sodelovanje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46" y="1435608"/>
            <a:ext cx="4236720" cy="397764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21" y="594904"/>
            <a:ext cx="3531447" cy="22702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7"/>
          <a:stretch/>
        </p:blipFill>
        <p:spPr>
          <a:xfrm>
            <a:off x="3720654" y="3709184"/>
            <a:ext cx="3648174" cy="25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9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8" y="1123837"/>
            <a:ext cx="3265715" cy="4601183"/>
          </a:xfrm>
        </p:spPr>
        <p:txBody>
          <a:bodyPr/>
          <a:lstStyle/>
          <a:p>
            <a:pPr lvl="0"/>
            <a:endParaRPr lang="sl-SI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35336" y="864108"/>
            <a:ext cx="494913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Samoevalvacija in dokazovanje vrednosti ŠK</a:t>
            </a:r>
            <a:endParaRPr lang="sl-SI" sz="36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356775"/>
            <a:ext cx="5443946" cy="41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1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Ohraniti temeljno bistvo,             bit šolske knjižnice</a:t>
            </a:r>
            <a:br>
              <a:rPr lang="sl-SI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sl-SI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64" y="261059"/>
            <a:ext cx="5288235" cy="316336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4" y="3740682"/>
            <a:ext cx="4329041" cy="28882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51" y="3740682"/>
            <a:ext cx="3998709" cy="29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5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62743" y="2220686"/>
            <a:ext cx="9823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b="1" dirty="0">
                <a:latin typeface="Century Gothic" panose="020B0502020202020204" pitchFamily="34" charset="0"/>
              </a:rPr>
              <a:t>HVALA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08224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AD757AE-0840-4792-BEC4-8B5C3F44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87" y="328499"/>
            <a:ext cx="2867025" cy="15906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1AD03F2-0EDD-4287-AEB6-2E308F4AE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648" y="3797300"/>
            <a:ext cx="3251064" cy="29083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A476B89-F2EC-432F-A4E6-1D876DE7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36" y="3949700"/>
            <a:ext cx="3583745" cy="27559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3CA8743-314F-4E9C-89C0-C9FE84FDE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28" y="517525"/>
            <a:ext cx="1800225" cy="25431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A63D47D-6E80-424E-A8DC-5E5AA594B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294" y="936371"/>
            <a:ext cx="2019300" cy="2257425"/>
          </a:xfrm>
          <a:prstGeom prst="rect">
            <a:avLst/>
          </a:prstGeom>
        </p:spPr>
      </p:pic>
      <p:sp>
        <p:nvSpPr>
          <p:cNvPr id="19" name="Označba mesta vsebine 2">
            <a:extLst>
              <a:ext uri="{FF2B5EF4-FFF2-40B4-BE49-F238E27FC236}">
                <a16:creationId xmlns:a16="http://schemas.microsoft.com/office/drawing/2014/main" id="{E44810A2-8EC9-4A8E-990E-30DC04C8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Kaj je izziv?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5E760415-999A-4291-9694-8D09BF2C4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3337" y="19572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AC71DE-D58C-4EA0-A822-12B48F25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123837"/>
            <a:ext cx="3300549" cy="4601183"/>
          </a:xfrm>
        </p:spPr>
        <p:txBody>
          <a:bodyPr>
            <a:normAutofit fontScale="90000"/>
          </a:bodyPr>
          <a:lstStyle/>
          <a:p>
            <a:r>
              <a:rPr lang="sl-SI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Predlog           </a:t>
            </a:r>
            <a:r>
              <a:rPr lang="sl-SI" sz="28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Pravilnika o pogojih za delovanje šolskih knjižnic</a:t>
            </a:r>
            <a:br>
              <a:rPr lang="sl-SI" sz="28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28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28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28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2800" b="1" i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Kurikul</a:t>
            </a:r>
            <a:r>
              <a:rPr lang="sl-SI" sz="2800" b="1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 Knjižnično informacijsko znanje</a:t>
            </a:r>
            <a:r>
              <a:rPr lang="sl-SI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, 2009</a:t>
            </a:r>
            <a:br>
              <a:rPr lang="sl-SI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sl-SI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65DC38-7452-4361-976E-6CB8B7B6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138" y="204724"/>
            <a:ext cx="2951944" cy="338632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B395896-980F-4058-9D76-3501A340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219" y="3159252"/>
            <a:ext cx="51339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0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320A418-A2FE-46E3-B492-47B32AEF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Umetna inteligenca</a:t>
            </a:r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9CCACA8B-6A7B-4660-9248-E3F8386FDE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99" r="5599"/>
          <a:stretch>
            <a:fillRect/>
          </a:stretch>
        </p:blipFill>
        <p:spPr>
          <a:xfrm>
            <a:off x="3682498" y="3825091"/>
            <a:ext cx="4256875" cy="2796371"/>
          </a:xfr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6C27C53C-EA1E-4C52-A83E-8C3444799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CD0AE08-21F1-49ED-B06E-E8059BA4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60" y="236538"/>
            <a:ext cx="4983026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B1C7458-9DA0-4BD4-A51C-CA4EDD7B6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3592285"/>
            <a:ext cx="5138057" cy="1127761"/>
          </a:xfrm>
        </p:spPr>
        <p:txBody>
          <a:bodyPr>
            <a:normAutofit fontScale="90000"/>
          </a:bodyPr>
          <a:lstStyle/>
          <a:p>
            <a:br>
              <a:rPr lang="sl-SI" sz="3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3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3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Raznolikost in </a:t>
            </a:r>
            <a:r>
              <a:rPr lang="sl-SI" sz="36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inkluzivnost</a:t>
            </a:r>
            <a:endParaRPr lang="sl-SI" sz="36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4065692"/>
            <a:ext cx="4796246" cy="266458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55" y="618308"/>
            <a:ext cx="3235934" cy="2973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6" y="910046"/>
            <a:ext cx="55245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9" y="1123837"/>
            <a:ext cx="3230880" cy="4601183"/>
          </a:xfrm>
        </p:spPr>
        <p:txBody>
          <a:bodyPr/>
          <a:lstStyle/>
          <a:p>
            <a:pPr lvl="0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Večkulturnost in kulturna občutljivost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28" y="1077277"/>
            <a:ext cx="5798820" cy="4693920"/>
          </a:xfrm>
        </p:spPr>
      </p:pic>
    </p:spTree>
    <p:extLst>
      <p:ext uri="{BB962C8B-B14F-4D97-AF65-F5344CB8AC3E}">
        <p14:creationId xmlns:p14="http://schemas.microsoft.com/office/powerpoint/2010/main" val="9972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22469" y="400594"/>
            <a:ext cx="589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Ekološka ozaveščenost</a:t>
            </a:r>
            <a:endParaRPr lang="sl-SI" sz="3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1" y="1393971"/>
            <a:ext cx="3326675" cy="43618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01" y="4390183"/>
            <a:ext cx="3634740" cy="15936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3767005"/>
            <a:ext cx="3551456" cy="25614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0" y="1602378"/>
            <a:ext cx="2958769" cy="19725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1" y="1262500"/>
            <a:ext cx="3048816" cy="16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2549" y="1298448"/>
            <a:ext cx="7027817" cy="1723426"/>
          </a:xfrm>
        </p:spPr>
        <p:txBody>
          <a:bodyPr>
            <a:normAutofit/>
          </a:bodyPr>
          <a:lstStyle/>
          <a:p>
            <a:pPr lvl="0" algn="ctr"/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Ohranjanje tradicionalnih vrednot</a:t>
            </a:r>
            <a:br>
              <a:rPr lang="sl-SI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sl-SI" sz="3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4" y="3021874"/>
            <a:ext cx="5781403" cy="29768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52" y="2986601"/>
            <a:ext cx="4112623" cy="30121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99" y="600892"/>
            <a:ext cx="3617927" cy="2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0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2549" y="792480"/>
            <a:ext cx="8125097" cy="5704114"/>
          </a:xfrm>
        </p:spPr>
        <p:txBody>
          <a:bodyPr>
            <a:normAutofit fontScale="90000"/>
          </a:bodyPr>
          <a:lstStyle/>
          <a:p>
            <a:pPr lvl="0"/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Ohranjanje tradicionalnih vrednot     </a:t>
            </a:r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(v odnosu do uporabnikov)</a:t>
            </a:r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sl-SI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 osebni pristop</a:t>
            </a:r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 spodbujanje branja</a:t>
            </a:r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 ohranjanje zanimanja za branje</a:t>
            </a:r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 razvijanje informacijske pismenosti uporabnikov</a:t>
            </a:r>
            <a:br>
              <a:rPr lang="sl-SI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sl-SI" sz="36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67" y="2281643"/>
            <a:ext cx="3190342" cy="20772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34021"/>
            <a:ext cx="3255372" cy="20743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r="10874"/>
          <a:stretch/>
        </p:blipFill>
        <p:spPr>
          <a:xfrm>
            <a:off x="9620352" y="2939822"/>
            <a:ext cx="1985554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34567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369</TotalTime>
  <Words>133</Words>
  <Application>Microsoft Office PowerPoint</Application>
  <PresentationFormat>Širokozaslonsko</PresentationFormat>
  <Paragraphs>15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Century Gothic</vt:lpstr>
      <vt:lpstr>Corbel</vt:lpstr>
      <vt:lpstr>Wingdings 2</vt:lpstr>
      <vt:lpstr>Okvir</vt:lpstr>
      <vt:lpstr>  Šolsko knjižničarstvo                        na poti izzivov  Metka Kostanjevec   »Izzivi v šolskih knjižnicah« strokovno srečanje </vt:lpstr>
      <vt:lpstr>Kaj je izziv?</vt:lpstr>
      <vt:lpstr>Predlog           Pravilnika o pogojih za delovanje šolskih knjižnic    Kurikul. Knjižnično informacijsko znanje, 2009 </vt:lpstr>
      <vt:lpstr>Umetna inteligenca</vt:lpstr>
      <vt:lpstr>  Raznolikost in inkluzivnost</vt:lpstr>
      <vt:lpstr>Večkulturnost in kulturna občutljivost </vt:lpstr>
      <vt:lpstr>PowerPointova predstavitev</vt:lpstr>
      <vt:lpstr>Ohranjanje tradicionalnih vrednot </vt:lpstr>
      <vt:lpstr>   Ohranjanje tradicionalnih vrednot     (v odnosu do uporabnikov)     * osebni pristop * spodbujanje branja * ohranjanje zanimanja za branje * razvijanje informacijske pismenosti uporabnikov </vt:lpstr>
      <vt:lpstr>Prilagajanje storitev</vt:lpstr>
      <vt:lpstr>Sodelovanje</vt:lpstr>
      <vt:lpstr>PowerPointova predstavitev</vt:lpstr>
      <vt:lpstr>Ohraniti temeljno bistvo,             bit šolske knjižnice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Šolsko knjižničarstvo                        na poti izzivov  Metka Kostanjevec  »Izzivi v šolskih knjižnicah« strokovno srečanje</dc:title>
  <dc:creator>Metka Kostanjevec_</dc:creator>
  <cp:lastModifiedBy>Zala Kostanjevec</cp:lastModifiedBy>
  <cp:revision>35</cp:revision>
  <dcterms:created xsi:type="dcterms:W3CDTF">2023-11-24T10:30:07Z</dcterms:created>
  <dcterms:modified xsi:type="dcterms:W3CDTF">2023-11-24T19:53:57Z</dcterms:modified>
</cp:coreProperties>
</file>