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9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6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9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0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6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82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9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61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09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3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28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08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47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21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937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99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09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9503-9626-4C53-84E1-F6A18EF769FF}" type="datetimeFigureOut">
              <a:rPr lang="sl-SI" smtClean="0"/>
              <a:t>24. 11. 2023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CDF43-20D2-403C-9F39-E1B1CD8DC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61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vorise.metropolitan.si/zanimivosti/4-trenutki-zaskrbljenosti-ki-nam-jih-je-prinesla-digitalna-doba/" TargetMode="External"/><Relationship Id="rId2" Type="http://schemas.openxmlformats.org/officeDocument/2006/relationships/hyperlink" Target="https://www.nbgcreator.com/vesti/clanak/prednosti-digitalnog-poslovanj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hatGP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315200" cy="182509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Izzivi v šolskih knjižnicah: 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/>
              <a:t>chat</a:t>
            </a:r>
            <a:r>
              <a:rPr lang="sl-SI" dirty="0" smtClean="0"/>
              <a:t> GPT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9592" y="4221088"/>
            <a:ext cx="7315200" cy="685800"/>
          </a:xfrm>
        </p:spPr>
        <p:txBody>
          <a:bodyPr/>
          <a:lstStyle/>
          <a:p>
            <a:r>
              <a:rPr lang="sl-SI" dirty="0" smtClean="0"/>
              <a:t>Maja Marija Marovt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18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Digitalna doba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Računalniki</a:t>
            </a:r>
          </a:p>
          <a:p>
            <a:r>
              <a:rPr lang="sl-SI" dirty="0" smtClean="0"/>
              <a:t>Internet</a:t>
            </a:r>
          </a:p>
          <a:p>
            <a:r>
              <a:rPr lang="sl-SI" dirty="0" err="1" smtClean="0"/>
              <a:t>COBISSlib</a:t>
            </a:r>
            <a:endParaRPr lang="sl-SI" dirty="0" smtClean="0"/>
          </a:p>
          <a:p>
            <a:r>
              <a:rPr lang="sl-SI" dirty="0" err="1" smtClean="0"/>
              <a:t>chatGPT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36167" y="629854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</a:t>
            </a:r>
            <a:r>
              <a:rPr lang="sl-SI" dirty="0" smtClean="0"/>
              <a:t>ir: internet</a:t>
            </a:r>
            <a:endParaRPr lang="sl-SI" dirty="0"/>
          </a:p>
        </p:txBody>
      </p:sp>
      <p:pic>
        <p:nvPicPr>
          <p:cNvPr id="2052" name="Picture 4" descr="4 trenutki zaskrbljenosti, ki nam jih je prinesla digitalna doba (foto: profimedi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74" y="1628801"/>
            <a:ext cx="46561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ednosti digitalnog poslovanja | *nbgcrea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4" y="3901761"/>
            <a:ext cx="4149180" cy="27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004048" y="4725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 internet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46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Chat GPT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Je računalniški program, s katerim lahko klepetaš</a:t>
            </a:r>
          </a:p>
          <a:p>
            <a:r>
              <a:rPr lang="sl-SI" dirty="0" smtClean="0"/>
              <a:t>Razume kontekst našega pogovora</a:t>
            </a:r>
          </a:p>
          <a:p>
            <a:r>
              <a:rPr lang="sl-SI" dirty="0" smtClean="0"/>
              <a:t>Napake popravi sam</a:t>
            </a:r>
          </a:p>
          <a:p>
            <a:r>
              <a:rPr lang="sl-SI" dirty="0" smtClean="0"/>
              <a:t>Zavrača neprimerne ukaze</a:t>
            </a:r>
          </a:p>
          <a:p>
            <a:r>
              <a:rPr lang="sl-SI" dirty="0" smtClean="0"/>
              <a:t>Se uči in znanje prenaša v naslednji odgovor</a:t>
            </a:r>
          </a:p>
        </p:txBody>
      </p:sp>
      <p:pic>
        <p:nvPicPr>
          <p:cNvPr id="3074" name="Picture 2" descr="ChatGPT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364088" y="60840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</a:t>
            </a:r>
            <a:r>
              <a:rPr lang="sl-SI" dirty="0" smtClean="0"/>
              <a:t>ir: internet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6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Uporaba v izobraževanju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Ustvarjanja vprašanj po Bloomovi taksonomiji</a:t>
            </a:r>
          </a:p>
          <a:p>
            <a:r>
              <a:rPr lang="sl-SI" dirty="0" smtClean="0"/>
              <a:t>Pomoč pri birokraciji (načrtovanje dogodkov, pisanje vabil in obvestil staršem, zapiše povzetke zapisnikov in podobno)</a:t>
            </a:r>
          </a:p>
          <a:p>
            <a:r>
              <a:rPr lang="sl-SI" dirty="0" smtClean="0"/>
              <a:t>Pomoč pri učenju, izboljšanje pisanja besedil, izboljšanje besednega jezika, učenje novega jezika in podobno.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099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Uporaba v knjižničarstvu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reviji Semafor, številka 4, izdana v novembru 2023, so </a:t>
            </a:r>
            <a:r>
              <a:rPr lang="sl-SI" dirty="0" err="1" smtClean="0"/>
              <a:t>chat</a:t>
            </a:r>
            <a:r>
              <a:rPr lang="sl-SI" dirty="0" smtClean="0"/>
              <a:t> GPT spraševali o branju in mladih</a:t>
            </a:r>
          </a:p>
          <a:p>
            <a:r>
              <a:rPr lang="sl-SI" dirty="0" smtClean="0"/>
              <a:t>Priporočilni seznami za branje</a:t>
            </a:r>
          </a:p>
          <a:p>
            <a:r>
              <a:rPr lang="sl-SI" dirty="0" smtClean="0"/>
              <a:t>Priprava KIZ ure</a:t>
            </a:r>
          </a:p>
          <a:p>
            <a:r>
              <a:rPr lang="sl-SI" dirty="0" smtClean="0"/>
              <a:t>Iskanje informacij in raziskovanje</a:t>
            </a:r>
          </a:p>
          <a:p>
            <a:r>
              <a:rPr lang="sl-SI" dirty="0" smtClean="0"/>
              <a:t>Ideje za spodbujanje branja in obisk šolske knjižnice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17778" r="15903" b="6692"/>
          <a:stretch/>
        </p:blipFill>
        <p:spPr bwMode="auto">
          <a:xfrm>
            <a:off x="5364088" y="4581128"/>
            <a:ext cx="343391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3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 uporabe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Pomagal mi je sestaviti KIZ uro za 5. razred, kjer smo obravnavali slovenske sodobne pesnike.</a:t>
            </a:r>
          </a:p>
          <a:p>
            <a:r>
              <a:rPr lang="sl-SI" dirty="0" smtClean="0"/>
              <a:t>Predstavil mi je nekaj primerov začetka tega predavanja. </a:t>
            </a:r>
          </a:p>
          <a:p>
            <a:r>
              <a:rPr lang="sl-SI" dirty="0" smtClean="0"/>
              <a:t>Pomoč pri programu COBISS lib.</a:t>
            </a:r>
          </a:p>
          <a:p>
            <a:r>
              <a:rPr lang="sl-SI" dirty="0" smtClean="0"/>
              <a:t>Predlogi tem za raziskovanje v šolskem knjižničarstvu.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282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 poskusimo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https://chat.openai.com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97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Slika 1:</a:t>
            </a: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www.nbgcreator.com/vesti/clanak/prednosti-digitalnog-poslovanja</a:t>
            </a:r>
            <a:endParaRPr lang="sl-SI" dirty="0" smtClean="0"/>
          </a:p>
          <a:p>
            <a:r>
              <a:rPr lang="sl-SI" dirty="0" smtClean="0"/>
              <a:t>Slika 2: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https://govorise.metropolitan.si/zanimivosti/4-trenutki-zaskrbljenosti-ki-nam-jih-je-prinesla-digitalna-doba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r>
              <a:rPr lang="sl-SI" dirty="0" smtClean="0"/>
              <a:t>Slika 3: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en.wikipedia.org/wiki/ChatGPT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132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3429000"/>
            <a:ext cx="7955280" cy="874400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Hvala za vašo pozornost!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99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led pa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298</TotalTime>
  <Words>212</Words>
  <Application>Microsoft Office PowerPoint</Application>
  <PresentationFormat>Diaprojekcija na zaslonu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Sled pare</vt:lpstr>
      <vt:lpstr>Izzivi v šolskih knjižnicah:   chat GPT</vt:lpstr>
      <vt:lpstr>Digitalna doba</vt:lpstr>
      <vt:lpstr>Chat GPT</vt:lpstr>
      <vt:lpstr>Uporaba v izobraževanju</vt:lpstr>
      <vt:lpstr>Uporaba v knjižničarstvu</vt:lpstr>
      <vt:lpstr>Primeri uporabe</vt:lpstr>
      <vt:lpstr>Pa poskusimo</vt:lpstr>
      <vt:lpstr>viri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Izzivi v šolskih knjižnicah: sodelovanje z učitelji in chatGP</dc:title>
  <dc:creator>Martin &amp; Maja</dc:creator>
  <cp:lastModifiedBy>Martin &amp; Maja</cp:lastModifiedBy>
  <cp:revision>17</cp:revision>
  <dcterms:created xsi:type="dcterms:W3CDTF">2023-11-22T20:27:40Z</dcterms:created>
  <dcterms:modified xsi:type="dcterms:W3CDTF">2023-11-24T16:36:33Z</dcterms:modified>
</cp:coreProperties>
</file>